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7559675" cy="106914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4719182" cy="4719182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Click to edit the outline text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Second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5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 rot="10800000">
            <a:off x="8052480" y="71125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"/>
          <p:cNvSpPr/>
          <p:nvPr/>
        </p:nvSpPr>
        <p:spPr>
          <a:xfrm rot="4200000">
            <a:off x="6045480" y="1422720"/>
            <a:ext cx="2764080" cy="27640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3"/>
          <p:cNvSpPr/>
          <p:nvPr/>
        </p:nvSpPr>
        <p:spPr>
          <a:xfrm>
            <a:off x="6095520" y="1375560"/>
            <a:ext cx="3329280" cy="345852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Line 4"/>
          <p:cNvSpPr/>
          <p:nvPr/>
        </p:nvSpPr>
        <p:spPr>
          <a:xfrm>
            <a:off x="7776720" y="3105000"/>
            <a:ext cx="379980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5"/>
          <p:cNvSpPr/>
          <p:nvPr/>
        </p:nvSpPr>
        <p:spPr>
          <a:xfrm flipV="1">
            <a:off x="7760160" y="534600"/>
            <a:ext cx="2571120" cy="25704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6"/>
          <p:cNvSpPr/>
          <p:nvPr/>
        </p:nvSpPr>
        <p:spPr>
          <a:xfrm flipV="1">
            <a:off x="7760880" y="3088440"/>
            <a:ext cx="360" cy="316944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7"/>
          <p:cNvSpPr/>
          <p:nvPr/>
        </p:nvSpPr>
        <p:spPr>
          <a:xfrm>
            <a:off x="11269440" y="321804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5" name="CustomShape 8"/>
          <p:cNvSpPr/>
          <p:nvPr/>
        </p:nvSpPr>
        <p:spPr>
          <a:xfrm>
            <a:off x="7952040" y="580320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6" name="CustomShape 9"/>
          <p:cNvSpPr/>
          <p:nvPr/>
        </p:nvSpPr>
        <p:spPr>
          <a:xfrm>
            <a:off x="10455840" y="465480"/>
            <a:ext cx="59724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7" name="CustomShape 10"/>
          <p:cNvSpPr/>
          <p:nvPr/>
        </p:nvSpPr>
        <p:spPr>
          <a:xfrm>
            <a:off x="7890480" y="1067400"/>
            <a:ext cx="2069280" cy="176148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11"/>
          <p:cNvSpPr/>
          <p:nvPr/>
        </p:nvSpPr>
        <p:spPr>
          <a:xfrm>
            <a:off x="7963560" y="1012320"/>
            <a:ext cx="1146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19" name="CustomShape 12"/>
          <p:cNvSpPr/>
          <p:nvPr/>
        </p:nvSpPr>
        <p:spPr>
          <a:xfrm>
            <a:off x="8586720" y="3513960"/>
            <a:ext cx="320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0" name="CustomShape 13"/>
          <p:cNvSpPr/>
          <p:nvPr/>
        </p:nvSpPr>
        <p:spPr>
          <a:xfrm rot="20700000">
            <a:off x="8694000" y="223020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14"/>
          <p:cNvSpPr/>
          <p:nvPr/>
        </p:nvSpPr>
        <p:spPr>
          <a:xfrm rot="16020000">
            <a:off x="7837200" y="39607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5"/>
          <p:cNvSpPr/>
          <p:nvPr/>
        </p:nvSpPr>
        <p:spPr>
          <a:xfrm rot="1980000">
            <a:off x="7797960" y="1523880"/>
            <a:ext cx="2041920" cy="204192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6"/>
          <p:cNvSpPr/>
          <p:nvPr/>
        </p:nvSpPr>
        <p:spPr>
          <a:xfrm rot="18900000">
            <a:off x="9325080" y="15339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7"/>
          <p:cNvSpPr/>
          <p:nvPr/>
        </p:nvSpPr>
        <p:spPr>
          <a:xfrm>
            <a:off x="9432720" y="2107080"/>
            <a:ext cx="3582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5" name="CustomShape 18"/>
          <p:cNvSpPr/>
          <p:nvPr/>
        </p:nvSpPr>
        <p:spPr>
          <a:xfrm rot="2700000">
            <a:off x="10361160" y="353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9"/>
          <p:cNvSpPr/>
          <p:nvPr/>
        </p:nvSpPr>
        <p:spPr>
          <a:xfrm rot="5400000">
            <a:off x="11606760" y="298692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7" name="Picture 26"/>
          <p:cNvPicPr/>
          <p:nvPr/>
        </p:nvPicPr>
        <p:blipFill>
          <a:blip r:embed="rId1"/>
          <a:stretch>
            <a:fillRect/>
          </a:stretch>
        </p:blipFill>
        <p:spPr>
          <a:xfrm>
            <a:off x="1128240" y="283680"/>
            <a:ext cx="4296960" cy="2156400"/>
          </a:xfrm>
          <a:prstGeom prst="rect">
            <a:avLst/>
          </a:prstGeom>
          <a:ln>
            <a:noFill/>
          </a:ln>
        </p:spPr>
      </p:pic>
      <p:sp>
        <p:nvSpPr>
          <p:cNvPr id="128" name="CustomShape 20"/>
          <p:cNvSpPr/>
          <p:nvPr/>
        </p:nvSpPr>
        <p:spPr>
          <a:xfrm>
            <a:off x="2417400" y="2469600"/>
            <a:ext cx="25387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longitude（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29" name="CustomShape 21"/>
          <p:cNvSpPr/>
          <p:nvPr/>
        </p:nvSpPr>
        <p:spPr>
          <a:xfrm>
            <a:off x="154800" y="1191960"/>
            <a:ext cx="253872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latitude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（θ）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30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1194480" y="3188880"/>
            <a:ext cx="4336200" cy="3234600"/>
          </a:xfrm>
          <a:prstGeom prst="rect">
            <a:avLst/>
          </a:prstGeom>
          <a:ln>
            <a:noFill/>
          </a:ln>
        </p:spPr>
      </p:pic>
      <p:sp>
        <p:nvSpPr>
          <p:cNvPr id="131" name="CustomShape 22"/>
          <p:cNvSpPr/>
          <p:nvPr/>
        </p:nvSpPr>
        <p:spPr>
          <a:xfrm>
            <a:off x="3137040" y="2865600"/>
            <a:ext cx="363600" cy="2455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3"/>
          <p:cNvSpPr/>
          <p:nvPr/>
        </p:nvSpPr>
        <p:spPr>
          <a:xfrm>
            <a:off x="5469840" y="15876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340880" y="449640"/>
            <a:ext cx="2538720" cy="9122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x = -r cos θ sin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y = -r sin 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z =  r cos θ cos 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34" name="CustomShape 2"/>
          <p:cNvSpPr/>
          <p:nvPr/>
        </p:nvSpPr>
        <p:spPr>
          <a:xfrm rot="4200000">
            <a:off x="9085680" y="729360"/>
            <a:ext cx="1435680" cy="143568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3"/>
          <p:cNvSpPr/>
          <p:nvPr/>
        </p:nvSpPr>
        <p:spPr>
          <a:xfrm>
            <a:off x="9111600" y="704520"/>
            <a:ext cx="1729080" cy="1796760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4"/>
          <p:cNvSpPr/>
          <p:nvPr/>
        </p:nvSpPr>
        <p:spPr>
          <a:xfrm>
            <a:off x="9985320" y="1603440"/>
            <a:ext cx="1974240" cy="3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5"/>
          <p:cNvSpPr/>
          <p:nvPr/>
        </p:nvSpPr>
        <p:spPr>
          <a:xfrm flipV="1">
            <a:off x="9976680" y="267480"/>
            <a:ext cx="1335960" cy="133596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6"/>
          <p:cNvSpPr/>
          <p:nvPr/>
        </p:nvSpPr>
        <p:spPr>
          <a:xfrm flipV="1">
            <a:off x="9977040" y="1594800"/>
            <a:ext cx="360" cy="164700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7"/>
          <p:cNvSpPr/>
          <p:nvPr/>
        </p:nvSpPr>
        <p:spPr>
          <a:xfrm>
            <a:off x="11800080" y="166248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0" name="CustomShape 8"/>
          <p:cNvSpPr/>
          <p:nvPr/>
        </p:nvSpPr>
        <p:spPr>
          <a:xfrm>
            <a:off x="10076400" y="30056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1" name="CustomShape 9"/>
          <p:cNvSpPr/>
          <p:nvPr/>
        </p:nvSpPr>
        <p:spPr>
          <a:xfrm>
            <a:off x="11377440" y="231840"/>
            <a:ext cx="30960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2" name="CustomShape 10"/>
          <p:cNvSpPr/>
          <p:nvPr/>
        </p:nvSpPr>
        <p:spPr>
          <a:xfrm>
            <a:off x="10044360" y="544680"/>
            <a:ext cx="1074600" cy="914760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11"/>
          <p:cNvSpPr/>
          <p:nvPr/>
        </p:nvSpPr>
        <p:spPr>
          <a:xfrm>
            <a:off x="9514800" y="332640"/>
            <a:ext cx="11930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Mono"/>
                <a:ea typeface="DejaVu Sans"/>
              </a:rPr>
              <a:t>z = 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4" name="CustomShape 12"/>
          <p:cNvSpPr/>
          <p:nvPr/>
        </p:nvSpPr>
        <p:spPr>
          <a:xfrm>
            <a:off x="10406160" y="1816200"/>
            <a:ext cx="1663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45" name="CustomShape 13"/>
          <p:cNvSpPr/>
          <p:nvPr/>
        </p:nvSpPr>
        <p:spPr>
          <a:xfrm rot="20700000">
            <a:off x="10460880" y="11480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14"/>
          <p:cNvSpPr/>
          <p:nvPr/>
        </p:nvSpPr>
        <p:spPr>
          <a:xfrm rot="16020000">
            <a:off x="10017360" y="204984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15"/>
          <p:cNvSpPr/>
          <p:nvPr/>
        </p:nvSpPr>
        <p:spPr>
          <a:xfrm rot="1980000">
            <a:off x="9996480" y="780840"/>
            <a:ext cx="1060560" cy="1060560"/>
          </a:xfrm>
          <a:prstGeom prst="arc">
            <a:avLst>
              <a:gd name="adj1" fmla="val 16200000"/>
              <a:gd name="adj2" fmla="val 0"/>
            </a:avLst>
          </a:prstGeom>
          <a:noFill/>
          <a:ln>
            <a:solidFill>
              <a:srgbClr val="4A7EBB"/>
            </a:solidFill>
            <a:custDash>
              <a:ds d="3500000" sp="10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16"/>
          <p:cNvSpPr/>
          <p:nvPr/>
        </p:nvSpPr>
        <p:spPr>
          <a:xfrm rot="18900000">
            <a:off x="10788840" y="787320"/>
            <a:ext cx="40680" cy="11592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17"/>
          <p:cNvSpPr/>
          <p:nvPr/>
        </p:nvSpPr>
        <p:spPr>
          <a:xfrm>
            <a:off x="10845360" y="1084680"/>
            <a:ext cx="18648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50" name="Picture 13"/>
          <p:cNvPicPr/>
          <p:nvPr/>
        </p:nvPicPr>
        <p:blipFill>
          <a:blip r:embed="rId1"/>
          <a:stretch>
            <a:fillRect/>
          </a:stretch>
        </p:blipFill>
        <p:spPr>
          <a:xfrm>
            <a:off x="269280" y="367560"/>
            <a:ext cx="4204800" cy="2084040"/>
          </a:xfrm>
          <a:prstGeom prst="rect">
            <a:avLst/>
          </a:prstGeom>
          <a:ln>
            <a:noFill/>
          </a:ln>
        </p:spPr>
      </p:pic>
      <p:pic>
        <p:nvPicPr>
          <p:cNvPr id="151" name="Picture 19"/>
          <p:cNvPicPr/>
          <p:nvPr/>
        </p:nvPicPr>
        <p:blipFill>
          <a:blip r:embed="rId2"/>
          <a:stretch>
            <a:fillRect/>
          </a:stretch>
        </p:blipFill>
        <p:spPr>
          <a:xfrm>
            <a:off x="222840" y="2774880"/>
            <a:ext cx="2869920" cy="2885400"/>
          </a:xfrm>
          <a:prstGeom prst="rect">
            <a:avLst/>
          </a:prstGeom>
          <a:ln>
            <a:noFill/>
          </a:ln>
        </p:spPr>
      </p:pic>
      <p:pic>
        <p:nvPicPr>
          <p:cNvPr id="152" name="Picture 20"/>
          <p:cNvPicPr/>
          <p:nvPr/>
        </p:nvPicPr>
        <p:blipFill>
          <a:blip r:embed="rId3"/>
          <a:stretch>
            <a:fillRect/>
          </a:stretch>
        </p:blipFill>
        <p:spPr>
          <a:xfrm>
            <a:off x="3394080" y="2795400"/>
            <a:ext cx="2835720" cy="2845800"/>
          </a:xfrm>
          <a:prstGeom prst="rect">
            <a:avLst/>
          </a:prstGeom>
          <a:ln>
            <a:noFill/>
          </a:ln>
        </p:spPr>
      </p:pic>
      <p:sp>
        <p:nvSpPr>
          <p:cNvPr id="153" name="Line 18"/>
          <p:cNvSpPr/>
          <p:nvPr/>
        </p:nvSpPr>
        <p:spPr>
          <a:xfrm>
            <a:off x="4823280" y="2480760"/>
            <a:ext cx="360" cy="350208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Line 19"/>
          <p:cNvSpPr/>
          <p:nvPr/>
        </p:nvSpPr>
        <p:spPr>
          <a:xfrm flipV="1">
            <a:off x="3094200" y="4217400"/>
            <a:ext cx="3562920" cy="72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20"/>
          <p:cNvSpPr/>
          <p:nvPr/>
        </p:nvSpPr>
        <p:spPr>
          <a:xfrm>
            <a:off x="4778280" y="5623560"/>
            <a:ext cx="63936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6" name="CustomShape 21"/>
          <p:cNvSpPr/>
          <p:nvPr/>
        </p:nvSpPr>
        <p:spPr>
          <a:xfrm>
            <a:off x="6164640" y="4195440"/>
            <a:ext cx="658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θ=0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57" name="CustomShape 22"/>
          <p:cNvSpPr/>
          <p:nvPr/>
        </p:nvSpPr>
        <p:spPr>
          <a:xfrm>
            <a:off x="4784040" y="230436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23"/>
          <p:cNvSpPr/>
          <p:nvPr/>
        </p:nvSpPr>
        <p:spPr>
          <a:xfrm rot="5400000">
            <a:off x="6717240" y="4137840"/>
            <a:ext cx="74880" cy="1764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24"/>
          <p:cNvSpPr/>
          <p:nvPr/>
        </p:nvSpPr>
        <p:spPr>
          <a:xfrm rot="2700000">
            <a:off x="11337480" y="968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25"/>
          <p:cNvSpPr/>
          <p:nvPr/>
        </p:nvSpPr>
        <p:spPr>
          <a:xfrm rot="5400000">
            <a:off x="12028320" y="148716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26"/>
          <p:cNvSpPr/>
          <p:nvPr/>
        </p:nvSpPr>
        <p:spPr>
          <a:xfrm rot="10800000">
            <a:off x="10257840" y="4015440"/>
            <a:ext cx="79920" cy="22464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27"/>
          <p:cNvSpPr/>
          <p:nvPr/>
        </p:nvSpPr>
        <p:spPr>
          <a:xfrm>
            <a:off x="7041600" y="3838680"/>
            <a:ext cx="4881600" cy="11858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set the one  cubemap resolution as 600×600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so the cubemap camera instrinsic parameters 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3" name="CustomShape 28"/>
          <p:cNvSpPr/>
          <p:nvPr/>
        </p:nvSpPr>
        <p:spPr>
          <a:xfrm>
            <a:off x="7071840" y="4952880"/>
            <a:ext cx="4418280" cy="118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camrea_matrix  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300  0   300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0   300 300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  0    0     1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4" name="CustomShape 29"/>
          <p:cNvSpPr/>
          <p:nvPr/>
        </p:nvSpPr>
        <p:spPr>
          <a:xfrm>
            <a:off x="7958520" y="528768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30"/>
          <p:cNvSpPr/>
          <p:nvPr/>
        </p:nvSpPr>
        <p:spPr>
          <a:xfrm rot="10800000">
            <a:off x="9789120" y="8445960"/>
            <a:ext cx="74880" cy="789120"/>
          </a:xfrm>
          <a:prstGeom prst="leftBracket">
            <a:avLst>
              <a:gd name="adj" fmla="val 8333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182880" y="125280"/>
            <a:ext cx="4318920" cy="2160000"/>
          </a:xfrm>
          <a:prstGeom prst="rect">
            <a:avLst/>
          </a:prstGeom>
          <a:ln>
            <a:noFill/>
          </a:ln>
        </p:spPr>
      </p:pic>
      <p:graphicFrame>
        <p:nvGraphicFramePr>
          <p:cNvPr id="167" name="Table 1"/>
          <p:cNvGraphicFramePr/>
          <p:nvPr/>
        </p:nvGraphicFramePr>
        <p:xfrm>
          <a:off x="5725440" y="941400"/>
          <a:ext cx="6359400" cy="4338720"/>
        </p:xfrm>
        <a:graphic>
          <a:graphicData uri="http://schemas.openxmlformats.org/drawingml/2006/table">
            <a:tbl>
              <a:tblPr/>
              <a:tblGrid>
                <a:gridCol w="1271520"/>
                <a:gridCol w="1271520"/>
                <a:gridCol w="1271520"/>
                <a:gridCol w="1271520"/>
                <a:gridCol w="1273680"/>
              </a:tblGrid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Time cost 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(ms)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(nFeature)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66.3096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66.682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1013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62.5696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61.5483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611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65.2785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63.5726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62.5966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59.6655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86724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63.8445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60.2825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58.3687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56.5719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870120"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60.7483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1205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57.7157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1001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55.3458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807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58.416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  <a:p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 panose="02080604020202020204" charset="0"/>
                        </a:rPr>
                        <a:t>605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 panose="02080604020202020204" charset="0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68" name="CustomShape 2"/>
          <p:cNvSpPr/>
          <p:nvPr/>
        </p:nvSpPr>
        <p:spPr>
          <a:xfrm>
            <a:off x="7406640" y="476640"/>
            <a:ext cx="21024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Number of Feature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4754880" y="2488320"/>
            <a:ext cx="730800" cy="345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286000" y="5577840"/>
            <a:ext cx="8320320" cy="7664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  <a:ea typeface="DejaVu Sans"/>
              </a:rPr>
              <a:t>因为通常SLAM中使用的图片分辨率在类似640×480左右，而全景图形的分辨率为1920×960，图像是原来的6倍，如何保持实时性也会一个大问题。特征提取的过程中  图像金字塔的层数和特征数量对提取的时间的影响不是特别大，如何保持实时性？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1" name="Picture 170"/>
          <p:cNvPicPr/>
          <p:nvPr/>
        </p:nvPicPr>
        <p:blipFill>
          <a:blip r:embed="rId2"/>
          <a:stretch>
            <a:fillRect/>
          </a:stretch>
        </p:blipFill>
        <p:spPr>
          <a:xfrm>
            <a:off x="182520" y="2468880"/>
            <a:ext cx="4206600" cy="2103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174"/>
          <p:cNvPicPr/>
          <p:nvPr/>
        </p:nvPicPr>
        <p:blipFill>
          <a:blip r:embed="rId1"/>
          <a:stretch>
            <a:fillRect/>
          </a:stretch>
        </p:blipFill>
        <p:spPr>
          <a:xfrm>
            <a:off x="7132320" y="378360"/>
            <a:ext cx="4780080" cy="2547720"/>
          </a:xfrm>
          <a:prstGeom prst="rect">
            <a:avLst/>
          </a:prstGeom>
          <a:ln>
            <a:noFill/>
          </a:ln>
        </p:spPr>
      </p:pic>
      <p:pic>
        <p:nvPicPr>
          <p:cNvPr id="173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106920"/>
            <a:ext cx="4708800" cy="3642120"/>
          </a:xfrm>
          <a:prstGeom prst="rect">
            <a:avLst/>
          </a:prstGeom>
          <a:ln>
            <a:noFill/>
          </a:ln>
        </p:spPr>
      </p:pic>
      <p:sp>
        <p:nvSpPr>
          <p:cNvPr id="174" name="TextShape 1"/>
          <p:cNvSpPr txBox="1"/>
          <p:nvPr/>
        </p:nvSpPr>
        <p:spPr>
          <a:xfrm>
            <a:off x="3749040" y="548640"/>
            <a:ext cx="2926080" cy="640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Detect Fast Features from each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5" name="Picture 174"/>
          <p:cNvPicPr/>
          <p:nvPr/>
        </p:nvPicPr>
        <p:blipFill>
          <a:blip r:embed="rId3"/>
          <a:stretch>
            <a:fillRect/>
          </a:stretch>
        </p:blipFill>
        <p:spPr>
          <a:xfrm>
            <a:off x="7132320" y="3049920"/>
            <a:ext cx="4690080" cy="2345040"/>
          </a:xfrm>
          <a:prstGeom prst="rect">
            <a:avLst/>
          </a:prstGeom>
          <a:ln>
            <a:noFill/>
          </a:ln>
        </p:spPr>
      </p:pic>
      <p:sp>
        <p:nvSpPr>
          <p:cNvPr id="176" name="TextShape 2"/>
          <p:cNvSpPr txBox="1"/>
          <p:nvPr/>
        </p:nvSpPr>
        <p:spPr>
          <a:xfrm>
            <a:off x="7315200" y="5760720"/>
            <a:ext cx="4572000" cy="1105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在图像上添加mask，对每层的图像都只在mask中提取Fast特征，效果如左图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177" name="Picture 176"/>
          <p:cNvPicPr/>
          <p:nvPr/>
        </p:nvPicPr>
        <p:blipFill>
          <a:blip r:embed="rId4"/>
          <a:stretch>
            <a:fillRect/>
          </a:stretch>
        </p:blipFill>
        <p:spPr>
          <a:xfrm>
            <a:off x="731520" y="3657600"/>
            <a:ext cx="4023360" cy="2011680"/>
          </a:xfrm>
          <a:prstGeom prst="rect">
            <a:avLst/>
          </a:prstGeom>
          <a:ln>
            <a:noFill/>
          </a:ln>
        </p:spPr>
      </p:pic>
      <p:sp>
        <p:nvSpPr>
          <p:cNvPr id="178" name="TextShape 3"/>
          <p:cNvSpPr txBox="1"/>
          <p:nvPr/>
        </p:nvSpPr>
        <p:spPr>
          <a:xfrm>
            <a:off x="274320" y="5907960"/>
            <a:ext cx="5486400" cy="95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但是测试的结果发现，特征提取跟mask的关系并不大 加了mask之后还是保持在50+ms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640080" y="640080"/>
            <a:ext cx="4572000" cy="428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解决方法2：GPU加速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sp>
        <p:nvSpPr>
          <p:cNvPr id="180" name="TextShape 2"/>
          <p:cNvSpPr txBox="1"/>
          <p:nvPr/>
        </p:nvSpPr>
        <p:spPr>
          <a:xfrm>
            <a:off x="274320" y="1216800"/>
            <a:ext cx="8138160" cy="5092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众所周知 特征点SLAM中最耗时的还是前端中的特征提取：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幸运的是这部分可以使用GPU进行加速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特征点检测+描述子计算流程：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Intput :  source image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Step1:   建立图像金字塔： （resize)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Step2:    对图像金字塔的每一层计算的Fast特征点（对层中过多特征点进行删除）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Step3:   计算所有特征点的描述子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实用技巧：在实现上特征点是通过cell的方式进行储存的，类似OtcoTree，这样做的好处就在于对于有初始位姿时，可以只在CELL中进行查找而不要全局搜索。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70205" y="462915"/>
            <a:ext cx="57404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/>
              <a:t>初始化</a:t>
            </a:r>
            <a:endParaRPr lang="x-none" altLang="en-US"/>
          </a:p>
          <a:p>
            <a:r>
              <a:rPr lang="x-none" altLang="en-US"/>
              <a:t>计算本质矩阵E，通过本质矩阵E来恢复转化矩阵T (R,t)</a:t>
            </a:r>
            <a:endParaRPr lang="x-none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540385" y="1364615"/>
            <a:ext cx="5555615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/>
              <a:t>input :  Keypoints   discriptors </a:t>
            </a:r>
            <a:endParaRPr lang="x-none" altLang="en-US"/>
          </a:p>
          <a:p>
            <a:r>
              <a:rPr lang="x-none" altLang="en-US"/>
              <a:t>output : R ,t </a:t>
            </a:r>
            <a:endParaRPr lang="x-none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1132</Words>
  <Application>Kingsoft Office WPP</Application>
  <PresentationFormat/>
  <Paragraphs>151</Paragraphs>
  <Slides>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ustc</dc:creator>
  <cp:lastModifiedBy>mj</cp:lastModifiedBy>
  <cp:revision>28</cp:revision>
  <dcterms:created xsi:type="dcterms:W3CDTF">2018-01-07T06:45:06Z</dcterms:created>
  <dcterms:modified xsi:type="dcterms:W3CDTF">2018-01-07T06:45:06Z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KSOProductBuildVer">
    <vt:lpwstr>1033-10.1.0.5672</vt:lpwstr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4</vt:i4>
  </property>
</Properties>
</file>